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622" autoAdjust="0"/>
  </p:normalViewPr>
  <p:slideViewPr>
    <p:cSldViewPr snapToGrid="0">
      <p:cViewPr varScale="1">
        <p:scale>
          <a:sx n="28" d="100"/>
          <a:sy n="28" d="100"/>
        </p:scale>
        <p:origin x="31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F722-14EB-4153-9951-5971479A8965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A5FB-F1A0-4D47-AC13-ECA59C73CE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473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8A5FB-F1A0-4D47-AC13-ECA59C73CE8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74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502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102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332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22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473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333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939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119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480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280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987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D4F8D-3107-4785-B80E-02D8093F775B}" type="datetimeFigureOut">
              <a:rPr lang="en-SG" smtClean="0"/>
              <a:t>27/2/2025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C9320F-AD10-4070-AF03-0F055EA29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918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D69059-52D4-9301-2215-51AC39F187ED}"/>
              </a:ext>
            </a:extLst>
          </p:cNvPr>
          <p:cNvSpPr txBox="1"/>
          <p:nvPr/>
        </p:nvSpPr>
        <p:spPr>
          <a:xfrm>
            <a:off x="17023405" y="482299"/>
            <a:ext cx="3940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solidFill>
                  <a:schemeClr val="bg1">
                    <a:lumMod val="75000"/>
                  </a:schemeClr>
                </a:solidFill>
              </a:rPr>
              <a:t>YOUR UNIVERSITY LOGO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E1A184-3AC6-0094-9B98-C6E9ADF7798F}"/>
              </a:ext>
            </a:extLst>
          </p:cNvPr>
          <p:cNvSpPr txBox="1"/>
          <p:nvPr/>
        </p:nvSpPr>
        <p:spPr>
          <a:xfrm>
            <a:off x="638783" y="3523627"/>
            <a:ext cx="677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latin typeface="Arial" panose="020B0604020202020204" pitchFamily="34" charset="0"/>
                <a:cs typeface="Arial" panose="020B0604020202020204" pitchFamily="34" charset="0"/>
              </a:rPr>
              <a:t>Poster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01741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Gerald Yong</dc:creator>
  <cp:lastModifiedBy>Gerald Yong</cp:lastModifiedBy>
  <cp:revision>3</cp:revision>
  <dcterms:created xsi:type="dcterms:W3CDTF">2025-02-27T06:15:46Z</dcterms:created>
  <dcterms:modified xsi:type="dcterms:W3CDTF">2025-02-27T07:00:13Z</dcterms:modified>
</cp:coreProperties>
</file>